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111827"/>
            </a:gs>
            <a:gs pos="100000">
              <a:srgbClr val="0A0E14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1828800"/>
            <a:ext cx="82296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800" b="1" i="0">
                <a:solidFill>
                  <a:srgbClr val="E2E8F0"/>
                </a:solidFill>
                <a:latin typeface="Manrope"/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2697480"/>
            <a:ext cx="82296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0" i="0">
                <a:solidFill>
                  <a:srgbClr val="94A3B8"/>
                </a:solidFill>
                <a:latin typeface="Manrope"/>
              </a:defRPr>
            </a:pPr>
            <a:r>
              <a:t>We look forward to building your intelligence universe.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181447" y="3383280"/>
            <a:ext cx="182880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981047" y="3703320"/>
            <a:ext cx="82296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 i="0">
                <a:solidFill>
                  <a:srgbClr val="E2E8F0"/>
                </a:solidFill>
                <a:latin typeface="Manrope"/>
              </a:defRPr>
            </a:pPr>
            <a:r>
              <a:t>Sebastian Kaczmarek  |  CEO &amp; Founder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047" y="4087368"/>
            <a:ext cx="82296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0" i="0">
                <a:solidFill>
                  <a:srgbClr val="64748B"/>
                </a:solidFill>
                <a:latin typeface="JetBrains Mono"/>
              </a:defRPr>
            </a:pPr>
            <a:r>
              <a:t>contact@hermes-intelligence.com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1047" y="4471416"/>
            <a:ext cx="82296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0" i="0">
                <a:solidFill>
                  <a:srgbClr val="64748B"/>
                </a:solidFill>
                <a:latin typeface="JetBrains Mono"/>
              </a:defRPr>
            </a:pPr>
            <a:r>
              <a:t>hermes-intelligence.com</a:t>
            </a:r>
          </a:p>
        </p:txBody>
      </p:sp>
      <p:pic>
        <p:nvPicPr>
          <p:cNvPr id="8" name="Picture 7" descr="hermes-full-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952" y="5760720"/>
            <a:ext cx="1261790" cy="502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