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Leadership Team</a:t>
            </a:r>
          </a:p>
        </p:txBody>
      </p:sp>
      <p:sp>
        <p:nvSpPr>
          <p:cNvPr id="4" name="Rectangle 3"/>
          <p:cNvSpPr/>
          <p:nvPr/>
        </p:nvSpPr>
        <p:spPr>
          <a:xfrm>
            <a:off x="678027" y="1828800"/>
            <a:ext cx="2468880" cy="384048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409547" y="2194560"/>
            <a:ext cx="1005840" cy="1005840"/>
          </a:xfrm>
          <a:prstGeom prst="ellipse">
            <a:avLst/>
          </a:prstGeom>
          <a:solidFill>
            <a:srgbClr val="1E22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09547" y="2423160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5187" y="342900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700" b="1" i="0">
                <a:solidFill>
                  <a:srgbClr val="E2E8F0"/>
                </a:solidFill>
                <a:latin typeface="Manrope"/>
              </a:defRPr>
            </a:pPr>
            <a:r>
              <a:t>Sebastian 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5187" y="38404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2DD4BF"/>
                </a:solidFill>
                <a:latin typeface="Manrope"/>
              </a:defRPr>
            </a:pPr>
            <a:r>
              <a:t>CEO &amp; Founder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5187" y="420624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 i="0">
                <a:solidFill>
                  <a:srgbClr val="64748B"/>
                </a:solidFill>
                <a:latin typeface="Manrope"/>
              </a:defRPr>
            </a:pPr>
            <a:r>
              <a:t>Product &amp; Strategy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6947" y="1828800"/>
            <a:ext cx="2468880" cy="384048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198467" y="2194560"/>
            <a:ext cx="1005840" cy="1005840"/>
          </a:xfrm>
          <a:prstGeom prst="ellipse">
            <a:avLst/>
          </a:prstGeom>
          <a:solidFill>
            <a:srgbClr val="1E22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98467" y="2423160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AB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04107" y="342900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700" b="1" i="0">
                <a:solidFill>
                  <a:srgbClr val="E2E8F0"/>
                </a:solidFill>
                <a:latin typeface="Manrope"/>
              </a:defRPr>
            </a:pPr>
            <a:r>
              <a:t>Team Member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04107" y="38404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2DD4BF"/>
                </a:solidFill>
                <a:latin typeface="Manrope"/>
              </a:defRPr>
            </a:pPr>
            <a:r>
              <a:t>CTO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04107" y="420624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 i="0">
                <a:solidFill>
                  <a:srgbClr val="64748B"/>
                </a:solidFill>
                <a:latin typeface="Manrope"/>
              </a:defRPr>
            </a:pPr>
            <a:r>
              <a:t>Architecture &amp; Engineering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55867" y="1828800"/>
            <a:ext cx="2468880" cy="384048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987387" y="2194560"/>
            <a:ext cx="1005840" cy="1005840"/>
          </a:xfrm>
          <a:prstGeom prst="ellipse">
            <a:avLst/>
          </a:prstGeom>
          <a:solidFill>
            <a:srgbClr val="1E22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987387" y="2423160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CD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93027" y="342900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700" b="1" i="0">
                <a:solidFill>
                  <a:srgbClr val="E2E8F0"/>
                </a:solidFill>
                <a:latin typeface="Manrope"/>
              </a:defRPr>
            </a:pPr>
            <a:r>
              <a:t>Team Member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93027" y="38404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2DD4BF"/>
                </a:solidFill>
                <a:latin typeface="Manrope"/>
              </a:defRPr>
            </a:pPr>
            <a:r>
              <a:t>Head of 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93027" y="420624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 i="0">
                <a:solidFill>
                  <a:srgbClr val="64748B"/>
                </a:solidFill>
                <a:latin typeface="Manrope"/>
              </a:defRPr>
            </a:pPr>
            <a:r>
              <a:t>Pipeline &amp; Analytics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044787" y="1828800"/>
            <a:ext cx="2468880" cy="384048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9776307" y="2194560"/>
            <a:ext cx="1005840" cy="1005840"/>
          </a:xfrm>
          <a:prstGeom prst="ellipse">
            <a:avLst/>
          </a:prstGeom>
          <a:solidFill>
            <a:srgbClr val="1E22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776307" y="2423160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 i="0">
                <a:solidFill>
                  <a:srgbClr val="2DD4BF"/>
                </a:solidFill>
                <a:latin typeface="JetBrains Mono"/>
              </a:defRPr>
            </a:pPr>
            <a:r>
              <a:t>EF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81947" y="342900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700" b="1" i="0">
                <a:solidFill>
                  <a:srgbClr val="E2E8F0"/>
                </a:solidFill>
                <a:latin typeface="Manrope"/>
              </a:defRPr>
            </a:pPr>
            <a:r>
              <a:t>Team Member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81947" y="38404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300" b="0" i="0">
                <a:solidFill>
                  <a:srgbClr val="2DD4BF"/>
                </a:solidFill>
                <a:latin typeface="Manrope"/>
              </a:defRPr>
            </a:pPr>
            <a:r>
              <a:t>Head of Sales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81947" y="420624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 i="0">
                <a:solidFill>
                  <a:srgbClr val="64748B"/>
                </a:solidFill>
                <a:latin typeface="Manrope"/>
              </a:defRPr>
            </a:pPr>
            <a:r>
              <a:t>Enterprise Accounts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