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38404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2DD4BF"/>
                </a:solidFill>
                <a:latin typeface="JetBrains Mono"/>
              </a:defRPr>
            </a:pPr>
            <a:r>
              <a:t>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463040"/>
            <a:ext cx="38404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200" b="1" i="0">
                <a:solidFill>
                  <a:srgbClr val="E2E8F0"/>
                </a:solidFill>
                <a:latin typeface="Manrope"/>
              </a:defRPr>
            </a:pPr>
            <a:r>
              <a:t>System Topology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3232" y="2148840"/>
            <a:ext cx="3840480" cy="274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Two-repo architecture with shared PostgreSQL database. Portal Lambda handles API routes and frontend. ECS Runner handles pipeline engines and heavy compute. Config-driven: everything from Excel configs on S3.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1097280"/>
            <a:ext cx="3017520" cy="11887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212080" y="123444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 i="0">
                <a:solidFill>
                  <a:srgbClr val="2DD4BF"/>
                </a:solidFill>
                <a:latin typeface="Manrope"/>
              </a:defRPr>
            </a:pPr>
            <a:r>
              <a:t>Portal Lambda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2080" y="160020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FastAPI + Mangum, 90s/512MB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6537960" y="2286000"/>
            <a:ext cx="0" cy="320040"/>
          </a:xfrm>
          <a:prstGeom prst="line">
            <a:avLst/>
          </a:prstGeom>
          <a:ln w="25400">
            <a:solidFill>
              <a:srgbClr val="2DD4B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029200" y="2606040"/>
            <a:ext cx="3017520" cy="11887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12080" y="274320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 i="0">
                <a:solidFill>
                  <a:srgbClr val="E8C547"/>
                </a:solidFill>
                <a:latin typeface="Manrope"/>
              </a:defRPr>
            </a:pPr>
            <a:r>
              <a:t>ECS Runner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3108960"/>
            <a:ext cx="26517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Docker/Fargate, no timeout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03920" y="1828800"/>
            <a:ext cx="2743200" cy="11887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0" y="1965960"/>
            <a:ext cx="2377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 i="0">
                <a:solidFill>
                  <a:srgbClr val="2563EB"/>
                </a:solidFill>
                <a:latin typeface="Manrope"/>
              </a:defRPr>
            </a:pPr>
            <a:r>
              <a:t>PostgreSQL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0" y="2331720"/>
            <a:ext cx="2377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4 schemas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8046720" y="1691640"/>
            <a:ext cx="457200" cy="594360"/>
          </a:xfrm>
          <a:prstGeom prst="line">
            <a:avLst/>
          </a:prstGeom>
          <a:ln w="12700">
            <a:solidFill>
              <a:srgbClr val="1E222E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 flipV="1">
            <a:off x="8046720" y="2560320"/>
            <a:ext cx="457200" cy="640080"/>
          </a:xfrm>
          <a:prstGeom prst="line">
            <a:avLst/>
          </a:prstGeom>
          <a:ln w="12700">
            <a:solidFill>
              <a:srgbClr val="1E222E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029200" y="4297680"/>
            <a:ext cx="6217920" cy="109728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212080" y="443484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1" i="0">
                <a:solidFill>
                  <a:srgbClr val="E8C547"/>
                </a:solidFill>
                <a:latin typeface="Manrope"/>
              </a:defRPr>
            </a:pPr>
            <a:r>
              <a:t>LLM Stack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2080" y="4800600"/>
            <a:ext cx="58521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0" i="0">
                <a:solidFill>
                  <a:srgbClr val="94A3B8"/>
                </a:solidFill>
                <a:latin typeface="JetBrains Mono"/>
              </a:defRPr>
            </a:pPr>
            <a:r>
              <a:t>Gemini  |  GPT-5.4  |  Qwen 3 14B (self-hosted)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