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1" i="0">
                <a:solidFill>
                  <a:srgbClr val="EF4444"/>
                </a:solidFill>
                <a:latin typeface="JetBrains Mono"/>
              </a:defRPr>
            </a:pPr>
            <a: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50876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000" b="1" i="0">
                <a:solidFill>
                  <a:srgbClr val="E2E8F0"/>
                </a:solidFill>
                <a:latin typeface="Manrope"/>
              </a:defRPr>
            </a:pPr>
            <a:r>
              <a:t>Intelligence Teams Are Drowning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232" y="2688336"/>
            <a:ext cx="256032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16152" y="2560320"/>
            <a:ext cx="9601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Manual processes that can’t scale with information volume</a:t>
            </a:r>
          </a:p>
        </p:txBody>
      </p:sp>
      <p:sp>
        <p:nvSpPr>
          <p:cNvPr id="7" name="Rectangle 6"/>
          <p:cNvSpPr/>
          <p:nvPr/>
        </p:nvSpPr>
        <p:spPr>
          <a:xfrm>
            <a:off x="713232" y="3346704"/>
            <a:ext cx="256032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216152" y="3218688"/>
            <a:ext cx="9601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3–5 day turnaround makes intelligence stale on arrival</a:t>
            </a:r>
          </a:p>
        </p:txBody>
      </p:sp>
      <p:sp>
        <p:nvSpPr>
          <p:cNvPr id="9" name="Rectangle 8"/>
          <p:cNvSpPr/>
          <p:nvPr/>
        </p:nvSpPr>
        <p:spPr>
          <a:xfrm>
            <a:off x="713232" y="4005072"/>
            <a:ext cx="256032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16152" y="3877056"/>
            <a:ext cx="9601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Fragmented tools with no unified knowledge graph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3232" y="4663440"/>
            <a:ext cx="256032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216152" y="4535424"/>
            <a:ext cx="9601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No audit trail — decisions can’t be traced to evidence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3232" y="5321808"/>
            <a:ext cx="256032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16152" y="5193792"/>
            <a:ext cx="9601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Analyst burnout from repetitive, low-value research tasks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