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73152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Intelligence Pipeline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710031" y="1920240"/>
            <a:ext cx="1920240" cy="100584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10031" y="2029968"/>
            <a:ext cx="19202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 i="0">
                <a:solidFill>
                  <a:srgbClr val="2DD4BF"/>
                </a:solidFill>
                <a:latin typeface="JetBrains Mono"/>
              </a:defRPr>
            </a:pPr>
            <a: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0031" y="2304288"/>
            <a:ext cx="19202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 i="0">
                <a:solidFill>
                  <a:srgbClr val="E2E8F0"/>
                </a:solidFill>
                <a:latin typeface="Manrope"/>
              </a:defRPr>
            </a:pPr>
            <a:r>
              <a:t>Ingest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666847" y="2423160"/>
            <a:ext cx="219456" cy="0"/>
          </a:xfrm>
          <a:prstGeom prst="line">
            <a:avLst/>
          </a:prstGeom>
          <a:ln w="25400">
            <a:solidFill>
              <a:srgbClr val="2DD4BF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922879" y="1920240"/>
            <a:ext cx="1920240" cy="100584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922879" y="2029968"/>
            <a:ext cx="19202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 i="0">
                <a:solidFill>
                  <a:srgbClr val="2DD4BF"/>
                </a:solidFill>
                <a:latin typeface="JetBrains Mono"/>
              </a:defRPr>
            </a:pPr>
            <a: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22879" y="2304288"/>
            <a:ext cx="19202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 i="0">
                <a:solidFill>
                  <a:srgbClr val="E2E8F0"/>
                </a:solidFill>
                <a:latin typeface="Manrope"/>
              </a:defRPr>
            </a:pPr>
            <a:r>
              <a:t>Triage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79695" y="2423160"/>
            <a:ext cx="219456" cy="0"/>
          </a:xfrm>
          <a:prstGeom prst="line">
            <a:avLst/>
          </a:prstGeom>
          <a:ln w="25400">
            <a:solidFill>
              <a:srgbClr val="2DD4BF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135727" y="1920240"/>
            <a:ext cx="1920240" cy="100584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135727" y="2029968"/>
            <a:ext cx="19202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 i="0">
                <a:solidFill>
                  <a:srgbClr val="2DD4BF"/>
                </a:solidFill>
                <a:latin typeface="JetBrains Mono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35727" y="2304288"/>
            <a:ext cx="19202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 i="0">
                <a:solidFill>
                  <a:srgbClr val="E2E8F0"/>
                </a:solidFill>
                <a:latin typeface="Manrope"/>
              </a:defRPr>
            </a:pPr>
            <a:r>
              <a:t>Extract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7092543" y="2423160"/>
            <a:ext cx="219456" cy="0"/>
          </a:xfrm>
          <a:prstGeom prst="line">
            <a:avLst/>
          </a:prstGeom>
          <a:ln w="25400">
            <a:solidFill>
              <a:srgbClr val="2DD4BF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348575" y="1920240"/>
            <a:ext cx="1920240" cy="100584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48575" y="2029968"/>
            <a:ext cx="19202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 i="0">
                <a:solidFill>
                  <a:srgbClr val="2DD4BF"/>
                </a:solidFill>
                <a:latin typeface="JetBrains Mono"/>
              </a:defRPr>
            </a:pPr>
            <a:r>
              <a:t>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48575" y="2304288"/>
            <a:ext cx="19202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 i="0">
                <a:solidFill>
                  <a:srgbClr val="E2E8F0"/>
                </a:solidFill>
                <a:latin typeface="Manrope"/>
              </a:defRPr>
            </a:pPr>
            <a:r>
              <a:t>Synthesize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9305391" y="2423160"/>
            <a:ext cx="219456" cy="0"/>
          </a:xfrm>
          <a:prstGeom prst="line">
            <a:avLst/>
          </a:prstGeom>
          <a:ln w="25400">
            <a:solidFill>
              <a:srgbClr val="2DD4BF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561423" y="1920240"/>
            <a:ext cx="1920240" cy="100584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561423" y="2029968"/>
            <a:ext cx="19202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100" b="1" i="0">
                <a:solidFill>
                  <a:srgbClr val="2DD4BF"/>
                </a:solidFill>
                <a:latin typeface="JetBrains Mono"/>
              </a:defRPr>
            </a:pPr>
            <a:r>
              <a:t>05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561423" y="2304288"/>
            <a:ext cx="19202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 i="0">
                <a:solidFill>
                  <a:srgbClr val="E2E8F0"/>
                </a:solidFill>
                <a:latin typeface="Manrope"/>
              </a:defRPr>
            </a:pPr>
            <a:r>
              <a:t>Deliver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28319" y="3383280"/>
            <a:ext cx="3364992" cy="16459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56919" y="3566160"/>
            <a:ext cx="2907792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700" b="1" i="0">
                <a:solidFill>
                  <a:srgbClr val="2DD4BF"/>
                </a:solidFill>
                <a:latin typeface="Manrope"/>
              </a:defRPr>
            </a:pPr>
            <a:r>
              <a:t>Sources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6919" y="3977640"/>
            <a:ext cx="2907792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0" i="0">
                <a:solidFill>
                  <a:srgbClr val="94A3B8"/>
                </a:solidFill>
                <a:latin typeface="Manrope"/>
              </a:defRPr>
            </a:pPr>
            <a:r>
              <a:t>200+ source types</a:t>
            </a:r>
            <a:br/>
            <a:r>
              <a:t>RSS, APIs, web scraping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413351" y="3383280"/>
            <a:ext cx="3364992" cy="16459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641951" y="3566160"/>
            <a:ext cx="2907792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700" b="1" i="0">
                <a:solidFill>
                  <a:srgbClr val="2DD4BF"/>
                </a:solidFill>
                <a:latin typeface="Manrope"/>
              </a:defRPr>
            </a:pPr>
            <a:r>
              <a:t>AI Engine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41951" y="3977640"/>
            <a:ext cx="2907792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0" i="0">
                <a:solidFill>
                  <a:srgbClr val="94A3B8"/>
                </a:solidFill>
                <a:latin typeface="Manrope"/>
              </a:defRPr>
            </a:pPr>
            <a:r>
              <a:t>Gemini + GPT-5.4 + Qwen</a:t>
            </a:r>
            <a:br/>
            <a:r>
              <a:t>Multi-model fallback chain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098383" y="3383280"/>
            <a:ext cx="3364992" cy="16459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326983" y="3566160"/>
            <a:ext cx="2907792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700" b="1" i="0">
                <a:solidFill>
                  <a:srgbClr val="2DD4BF"/>
                </a:solidFill>
                <a:latin typeface="Manrope"/>
              </a:defRPr>
            </a:pPr>
            <a:r>
              <a:t>Output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26983" y="3977640"/>
            <a:ext cx="2907792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500" b="0" i="0">
                <a:solidFill>
                  <a:srgbClr val="94A3B8"/>
                </a:solidFill>
                <a:latin typeface="Manrope"/>
              </a:defRPr>
            </a:pPr>
            <a:r>
              <a:t>Briefs, alerts, graphs</a:t>
            </a:r>
            <a:br/>
            <a:r>
              <a:t>Real-time delivery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