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E14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hermes-icon-transpar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2064" y="301752"/>
            <a:ext cx="320040" cy="32004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752447" y="1097280"/>
            <a:ext cx="8686800" cy="164592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15000" b="0" i="0">
                <a:solidFill>
                  <a:srgbClr val="0C1817"/>
                </a:solidFill>
                <a:latin typeface="Manrope"/>
              </a:defRPr>
            </a:pPr>
            <a:r>
              <a:t>“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752447" y="2468880"/>
            <a:ext cx="8686800" cy="128016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2600" b="0" i="1">
                <a:solidFill>
                  <a:srgbClr val="E2E8F0"/>
                </a:solidFill>
                <a:latin typeface="Manrope"/>
              </a:defRPr>
            </a:pPr>
            <a:r>
              <a:t>Vextrum transformed how we approach competitive intelligence. What took a team of analysts three days now happens in real-time.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5410047" y="4114800"/>
            <a:ext cx="1371600" cy="0"/>
          </a:xfrm>
          <a:prstGeom prst="line">
            <a:avLst/>
          </a:prstGeom>
          <a:ln w="38100">
            <a:solidFill>
              <a:srgbClr val="2DD4B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752447" y="4389120"/>
            <a:ext cx="86868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1800" b="1" i="0">
                <a:solidFill>
                  <a:srgbClr val="E2E8F0"/>
                </a:solidFill>
                <a:latin typeface="Manrope"/>
              </a:defRPr>
            </a:pPr>
            <a:r>
              <a:t>Jane Smith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752447" y="4800600"/>
            <a:ext cx="86868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1500" b="0" i="0">
                <a:solidFill>
                  <a:srgbClr val="94A3B8"/>
                </a:solidFill>
                <a:latin typeface="Manrope"/>
              </a:defRPr>
            </a:pPr>
            <a:r>
              <a:t>Chief Strategy Officer, Acme Corporation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167567" y="6355080"/>
            <a:ext cx="512064" cy="27432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defRPr sz="1000" b="0" i="0">
                <a:solidFill>
                  <a:srgbClr val="64748B"/>
                </a:solidFill>
                <a:latin typeface="JetBrains Mono"/>
              </a:defRPr>
            </a:pPr>
            <a:r>
              <a:t>7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