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111827"/>
            </a:gs>
            <a:gs pos="100000">
              <a:srgbClr val="0A0E14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523847" y="914400"/>
            <a:ext cx="91440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800" b="1" i="0">
                <a:solidFill>
                  <a:srgbClr val="E2E8F0"/>
                </a:solidFill>
                <a:latin typeface="Manrope"/>
              </a:defRPr>
            </a:pPr>
            <a:r>
              <a:t>Ready to Deploy?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847" y="1783080"/>
            <a:ext cx="9144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0" i="0">
                <a:solidFill>
                  <a:srgbClr val="94A3B8"/>
                </a:solidFill>
                <a:latin typeface="Manrope"/>
              </a:defRPr>
            </a:pPr>
            <a:r>
              <a:t>Configure your intelligence universe in under 5 minutes.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929487" y="2651760"/>
            <a:ext cx="3200400" cy="18288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58087" y="2834640"/>
            <a:ext cx="548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8087" y="3291840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 i="0">
                <a:solidFill>
                  <a:srgbClr val="E2E8F0"/>
                </a:solidFill>
                <a:latin typeface="Manrope"/>
              </a:defRPr>
            </a:pPr>
            <a:r>
              <a:t>Schedule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8087" y="3749040"/>
            <a:ext cx="2743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0" i="0">
                <a:solidFill>
                  <a:srgbClr val="94A3B8"/>
                </a:solidFill>
                <a:latin typeface="Manrope"/>
              </a:defRPr>
            </a:pPr>
            <a:r>
              <a:t>30-minute walkthrough of your use case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5647" y="2651760"/>
            <a:ext cx="3200400" cy="18288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24247" y="2834640"/>
            <a:ext cx="548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4247" y="3291840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 i="0">
                <a:solidFill>
                  <a:srgbClr val="E2E8F0"/>
                </a:solidFill>
                <a:latin typeface="Manrope"/>
              </a:defRPr>
            </a:pPr>
            <a:r>
              <a:t>Configure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247" y="3749040"/>
            <a:ext cx="2743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0" i="0">
                <a:solidFill>
                  <a:srgbClr val="94A3B8"/>
                </a:solidFill>
                <a:latin typeface="Manrope"/>
              </a:defRPr>
            </a:pPr>
            <a:r>
              <a:t>Upload Excel config, define your universe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61807" y="2651760"/>
            <a:ext cx="3200400" cy="18288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90407" y="2834640"/>
            <a:ext cx="548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90407" y="3291840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 i="0">
                <a:solidFill>
                  <a:srgbClr val="E2E8F0"/>
                </a:solidFill>
                <a:latin typeface="Manrope"/>
              </a:defRPr>
            </a:pPr>
            <a:r>
              <a:t>Go Live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90407" y="3749040"/>
            <a:ext cx="27432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0" i="0">
                <a:solidFill>
                  <a:srgbClr val="94A3B8"/>
                </a:solidFill>
                <a:latin typeface="Manrope"/>
              </a:defRPr>
            </a:pPr>
            <a:r>
              <a:t>Intelligence pipeline starts within 24 hours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4937760"/>
            <a:ext cx="8503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 i="0">
                <a:solidFill>
                  <a:srgbClr val="64748B"/>
                </a:solidFill>
                <a:latin typeface="JetBrains Mono"/>
              </a:defRPr>
            </a:pPr>
            <a:r>
              <a:t>contact@hermes-intelligence.com  |  hermes-intelligence.com</a:t>
            </a:r>
          </a:p>
        </p:txBody>
      </p:sp>
      <p:pic>
        <p:nvPicPr>
          <p:cNvPr id="17" name="Picture 16" descr="hermes-full-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952" y="5760720"/>
            <a:ext cx="1261790" cy="502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