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 i="0">
                <a:solidFill>
                  <a:srgbClr val="2DD4BF"/>
                </a:solidFill>
                <a:latin typeface="JetBrains Mono"/>
              </a:defRPr>
            </a:pPr>
            <a:r>
              <a:t>STRATEGIC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141732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Key Findings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2148840"/>
            <a:ext cx="96012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0" i="0">
                <a:solidFill>
                  <a:srgbClr val="94A3B8"/>
                </a:solidFill>
                <a:latin typeface="Manrope"/>
              </a:defRPr>
            </a:pPr>
            <a:r>
              <a:t>The competitive landscape has shifted significantly with three major players announcing strategic pivots that directly impact our market position. Our pipeline detected 142 relevant signals across monitored sources.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713232" y="3749039"/>
            <a:ext cx="3364992" cy="14630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41832" y="3977639"/>
            <a:ext cx="2907792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 i="0">
                <a:solidFill>
                  <a:srgbClr val="2DD4BF"/>
                </a:solidFill>
                <a:latin typeface="JetBrains Mono"/>
              </a:defRPr>
            </a:pPr>
            <a:r>
              <a:t>142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1832" y="4663439"/>
            <a:ext cx="2907792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SIGNALS DETECTED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398264" y="3749039"/>
            <a:ext cx="3364992" cy="14630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26864" y="3977639"/>
            <a:ext cx="2907792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 i="0">
                <a:solidFill>
                  <a:srgbClr val="E8C547"/>
                </a:solidFill>
                <a:latin typeface="JetBrains Mono"/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26864" y="4663439"/>
            <a:ext cx="2907792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CRITICAL THREATS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83296" y="3749039"/>
            <a:ext cx="3364992" cy="14630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311896" y="3977639"/>
            <a:ext cx="2907792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 i="0">
                <a:solidFill>
                  <a:srgbClr val="2563EB"/>
                </a:solidFill>
                <a:latin typeface="JetBrains Mono"/>
              </a:defRPr>
            </a:pPr>
            <a:r>
              <a:t>94%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11896" y="4663439"/>
            <a:ext cx="2907792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64748B"/>
                </a:solidFill>
                <a:latin typeface="JetBrains Mono"/>
              </a:defRPr>
            </a:pPr>
            <a:r>
              <a:t>COVERAGE RATE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