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E14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hermes-icon-transpar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2064" y="301752"/>
            <a:ext cx="320040" cy="3200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13232" y="1371600"/>
            <a:ext cx="4572000" cy="20116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2000" b="1" i="0">
                <a:solidFill>
                  <a:srgbClr val="0F2220"/>
                </a:solidFill>
                <a:latin typeface="Manrope"/>
              </a:defRPr>
            </a:pPr>
            <a:r>
              <a:t>01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13232" y="3108960"/>
            <a:ext cx="9144000" cy="9144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4800" b="1" i="0">
                <a:solidFill>
                  <a:srgbClr val="E2E8F0"/>
                </a:solidFill>
                <a:latin typeface="Manrope"/>
              </a:defRPr>
            </a:pPr>
            <a:r>
              <a:t>Section Title Here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713232" y="4114800"/>
            <a:ext cx="1828800" cy="0"/>
          </a:xfrm>
          <a:prstGeom prst="line">
            <a:avLst/>
          </a:prstGeom>
          <a:ln w="38100">
            <a:solidFill>
              <a:srgbClr val="2DD4B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1167567" y="6355080"/>
            <a:ext cx="512064" cy="27432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defRPr sz="1000" b="0" i="0">
                <a:solidFill>
                  <a:srgbClr val="64748B"/>
                </a:solidFill>
                <a:latin typeface="JetBrains Mono"/>
              </a:defRPr>
            </a:pPr>
            <a:r>
              <a:t>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