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0E14"/>
            </a:gs>
            <a:gs pos="100000">
              <a:srgbClr val="111827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523847" y="1828800"/>
            <a:ext cx="9144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 i="0">
                <a:solidFill>
                  <a:srgbClr val="E8C547"/>
                </a:solidFill>
                <a:latin typeface="JetBrains Mono"/>
              </a:defRPr>
            </a:pPr>
            <a:r>
              <a:t>HERMES INTELLIGENCE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5410047" y="2331720"/>
            <a:ext cx="137160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23847" y="2651760"/>
            <a:ext cx="91440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6400" b="1" i="0">
                <a:solidFill>
                  <a:srgbClr val="E2E8F0"/>
                </a:solidFill>
                <a:latin typeface="Manrope"/>
              </a:defRPr>
            </a:pPr>
            <a:r>
              <a:t>Presentation Title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3847" y="3749039"/>
            <a:ext cx="9144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 i="0">
                <a:solidFill>
                  <a:srgbClr val="94A3B8"/>
                </a:solidFill>
                <a:latin typeface="Manrope"/>
              </a:defRPr>
            </a:pPr>
            <a:r>
              <a:t>Subtitle goes here — one line that sets the context</a:t>
            </a:r>
          </a:p>
        </p:txBody>
      </p:sp>
      <p:pic>
        <p:nvPicPr>
          <p:cNvPr id="6" name="Picture 5" descr="hermes-full-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952" y="5760720"/>
            <a:ext cx="1261790" cy="502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